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8" r:id="rId6"/>
    <p:sldId id="264" r:id="rId7"/>
    <p:sldId id="265" r:id="rId8"/>
    <p:sldId id="269" r:id="rId9"/>
    <p:sldId id="266" r:id="rId10"/>
    <p:sldId id="260" r:id="rId11"/>
    <p:sldId id="270" r:id="rId12"/>
    <p:sldId id="262" r:id="rId13"/>
    <p:sldId id="271" r:id="rId14"/>
  </p:sldIdLst>
  <p:sldSz cx="12192000" cy="6858000"/>
  <p:notesSz cx="6858000" cy="9144000"/>
  <p:defaultTextStyle>
    <a:defPPr>
      <a:defRPr lang="gu-I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USH RUPAPARA" userId="7427bdb3806e8373" providerId="LiveId" clId="{51B69705-DB67-4C84-BE62-6C7DC427FF0D}"/>
    <pc:docChg chg="undo custSel modSld">
      <pc:chgData name="AYUSH RUPAPARA" userId="7427bdb3806e8373" providerId="LiveId" clId="{51B69705-DB67-4C84-BE62-6C7DC427FF0D}" dt="2023-11-10T07:13:55.540" v="276" actId="20577"/>
      <pc:docMkLst>
        <pc:docMk/>
      </pc:docMkLst>
      <pc:sldChg chg="modSp mod">
        <pc:chgData name="AYUSH RUPAPARA" userId="7427bdb3806e8373" providerId="LiveId" clId="{51B69705-DB67-4C84-BE62-6C7DC427FF0D}" dt="2023-11-10T07:13:55.540" v="276" actId="20577"/>
        <pc:sldMkLst>
          <pc:docMk/>
          <pc:sldMk cId="3757836483" sldId="256"/>
        </pc:sldMkLst>
        <pc:spChg chg="mod">
          <ac:chgData name="AYUSH RUPAPARA" userId="7427bdb3806e8373" providerId="LiveId" clId="{51B69705-DB67-4C84-BE62-6C7DC427FF0D}" dt="2023-11-10T07:13:55.540" v="276" actId="20577"/>
          <ac:spMkLst>
            <pc:docMk/>
            <pc:sldMk cId="3757836483" sldId="256"/>
            <ac:spMk id="14" creationId="{C7F8A4E5-16B2-1F5B-52FC-8A289488190D}"/>
          </ac:spMkLst>
        </pc:spChg>
        <pc:picChg chg="mod">
          <ac:chgData name="AYUSH RUPAPARA" userId="7427bdb3806e8373" providerId="LiveId" clId="{51B69705-DB67-4C84-BE62-6C7DC427FF0D}" dt="2023-11-10T06:05:49.089" v="262" actId="1035"/>
          <ac:picMkLst>
            <pc:docMk/>
            <pc:sldMk cId="3757836483" sldId="256"/>
            <ac:picMk id="8" creationId="{59F219FA-AD4D-2DBD-4AB2-983D6EB8188A}"/>
          </ac:picMkLst>
        </pc:picChg>
      </pc:sldChg>
      <pc:sldChg chg="addSp delSp modSp mod">
        <pc:chgData name="AYUSH RUPAPARA" userId="7427bdb3806e8373" providerId="LiveId" clId="{51B69705-DB67-4C84-BE62-6C7DC427FF0D}" dt="2023-11-10T06:41:44.538" v="263" actId="14100"/>
        <pc:sldMkLst>
          <pc:docMk/>
          <pc:sldMk cId="2677931403" sldId="257"/>
        </pc:sldMkLst>
        <pc:spChg chg="mod">
          <ac:chgData name="AYUSH RUPAPARA" userId="7427bdb3806e8373" providerId="LiveId" clId="{51B69705-DB67-4C84-BE62-6C7DC427FF0D}" dt="2023-11-09T20:48:48.660" v="19" actId="1076"/>
          <ac:spMkLst>
            <pc:docMk/>
            <pc:sldMk cId="2677931403" sldId="257"/>
            <ac:spMk id="7" creationId="{72EF936D-86CE-2EA7-CC9A-A5D6C0910F1A}"/>
          </ac:spMkLst>
        </pc:spChg>
        <pc:spChg chg="mod">
          <ac:chgData name="AYUSH RUPAPARA" userId="7427bdb3806e8373" providerId="LiveId" clId="{51B69705-DB67-4C84-BE62-6C7DC427FF0D}" dt="2023-11-09T20:48:59.179" v="22" actId="1076"/>
          <ac:spMkLst>
            <pc:docMk/>
            <pc:sldMk cId="2677931403" sldId="257"/>
            <ac:spMk id="9" creationId="{203C26AA-17D8-0031-664B-8EC949F32172}"/>
          </ac:spMkLst>
        </pc:spChg>
        <pc:spChg chg="add del mod">
          <ac:chgData name="AYUSH RUPAPARA" userId="7427bdb3806e8373" providerId="LiveId" clId="{51B69705-DB67-4C84-BE62-6C7DC427FF0D}" dt="2023-11-09T20:46:48.628" v="13" actId="478"/>
          <ac:spMkLst>
            <pc:docMk/>
            <pc:sldMk cId="2677931403" sldId="257"/>
            <ac:spMk id="14" creationId="{21199171-45AE-CA78-7445-2CCCC2B81D3B}"/>
          </ac:spMkLst>
        </pc:spChg>
        <pc:picChg chg="add del mod">
          <ac:chgData name="AYUSH RUPAPARA" userId="7427bdb3806e8373" providerId="LiveId" clId="{51B69705-DB67-4C84-BE62-6C7DC427FF0D}" dt="2023-11-09T20:46:48.628" v="13" actId="478"/>
          <ac:picMkLst>
            <pc:docMk/>
            <pc:sldMk cId="2677931403" sldId="257"/>
            <ac:picMk id="13" creationId="{3A09561B-B991-A16A-9A72-443B7F3F9916}"/>
          </ac:picMkLst>
        </pc:picChg>
        <pc:picChg chg="add del mod">
          <ac:chgData name="AYUSH RUPAPARA" userId="7427bdb3806e8373" providerId="LiveId" clId="{51B69705-DB67-4C84-BE62-6C7DC427FF0D}" dt="2023-11-09T20:49:04.898" v="24" actId="478"/>
          <ac:picMkLst>
            <pc:docMk/>
            <pc:sldMk cId="2677931403" sldId="257"/>
            <ac:picMk id="2050" creationId="{E4855C46-91CD-475B-0198-8798B43EFAD7}"/>
          </ac:picMkLst>
        </pc:picChg>
        <pc:picChg chg="add mod">
          <ac:chgData name="AYUSH RUPAPARA" userId="7427bdb3806e8373" providerId="LiveId" clId="{51B69705-DB67-4C84-BE62-6C7DC427FF0D}" dt="2023-11-10T06:41:44.538" v="263" actId="14100"/>
          <ac:picMkLst>
            <pc:docMk/>
            <pc:sldMk cId="2677931403" sldId="257"/>
            <ac:picMk id="2052" creationId="{A0813B52-912A-0952-9D18-104FE022CB92}"/>
          </ac:picMkLst>
        </pc:picChg>
      </pc:sldChg>
      <pc:sldChg chg="addSp delSp modSp mod modClrScheme chgLayout">
        <pc:chgData name="AYUSH RUPAPARA" userId="7427bdb3806e8373" providerId="LiveId" clId="{51B69705-DB67-4C84-BE62-6C7DC427FF0D}" dt="2023-11-10T04:11:10.926" v="165" actId="1076"/>
        <pc:sldMkLst>
          <pc:docMk/>
          <pc:sldMk cId="1929498355" sldId="260"/>
        </pc:sldMkLst>
        <pc:spChg chg="mod">
          <ac:chgData name="AYUSH RUPAPARA" userId="7427bdb3806e8373" providerId="LiveId" clId="{51B69705-DB67-4C84-BE62-6C7DC427FF0D}" dt="2023-11-10T04:11:10.926" v="165" actId="1076"/>
          <ac:spMkLst>
            <pc:docMk/>
            <pc:sldMk cId="1929498355" sldId="260"/>
            <ac:spMk id="3" creationId="{D3BD9FBE-E1B0-9319-07A1-57CC7EB585D2}"/>
          </ac:spMkLst>
        </pc:spChg>
        <pc:spChg chg="mod">
          <ac:chgData name="AYUSH RUPAPARA" userId="7427bdb3806e8373" providerId="LiveId" clId="{51B69705-DB67-4C84-BE62-6C7DC427FF0D}" dt="2023-11-10T04:10:06.071" v="119" actId="1076"/>
          <ac:spMkLst>
            <pc:docMk/>
            <pc:sldMk cId="1929498355" sldId="260"/>
            <ac:spMk id="10" creationId="{9C7C9012-A6A8-4F05-AD14-1F7F71C663D8}"/>
          </ac:spMkLst>
        </pc:spChg>
        <pc:spChg chg="add del mod ord">
          <ac:chgData name="AYUSH RUPAPARA" userId="7427bdb3806e8373" providerId="LiveId" clId="{51B69705-DB67-4C84-BE62-6C7DC427FF0D}" dt="2023-11-09T20:43:51.495" v="1" actId="700"/>
          <ac:spMkLst>
            <pc:docMk/>
            <pc:sldMk cId="1929498355" sldId="260"/>
            <ac:spMk id="11" creationId="{757ADA9C-50A7-6D0F-6973-B9F6A4472225}"/>
          </ac:spMkLst>
        </pc:spChg>
        <pc:spChg chg="add del mod ord">
          <ac:chgData name="AYUSH RUPAPARA" userId="7427bdb3806e8373" providerId="LiveId" clId="{51B69705-DB67-4C84-BE62-6C7DC427FF0D}" dt="2023-11-09T20:43:51.495" v="1" actId="700"/>
          <ac:spMkLst>
            <pc:docMk/>
            <pc:sldMk cId="1929498355" sldId="260"/>
            <ac:spMk id="12" creationId="{1279E644-0CF3-18D8-F784-0475D5D09916}"/>
          </ac:spMkLst>
        </pc:spChg>
        <pc:spChg chg="add del mod ord">
          <ac:chgData name="AYUSH RUPAPARA" userId="7427bdb3806e8373" providerId="LiveId" clId="{51B69705-DB67-4C84-BE62-6C7DC427FF0D}" dt="2023-11-09T20:43:51.495" v="1" actId="700"/>
          <ac:spMkLst>
            <pc:docMk/>
            <pc:sldMk cId="1929498355" sldId="260"/>
            <ac:spMk id="13" creationId="{92DC5B4B-5CE9-EA94-C245-542F689C476C}"/>
          </ac:spMkLst>
        </pc:spChg>
        <pc:picChg chg="mod">
          <ac:chgData name="AYUSH RUPAPARA" userId="7427bdb3806e8373" providerId="LiveId" clId="{51B69705-DB67-4C84-BE62-6C7DC427FF0D}" dt="2023-11-10T04:10:00.508" v="117" actId="1076"/>
          <ac:picMkLst>
            <pc:docMk/>
            <pc:sldMk cId="1929498355" sldId="260"/>
            <ac:picMk id="7" creationId="{85CFB0FE-AB85-0122-840F-9F2AA39F33CC}"/>
          </ac:picMkLst>
        </pc:picChg>
        <pc:picChg chg="mod">
          <ac:chgData name="AYUSH RUPAPARA" userId="7427bdb3806e8373" providerId="LiveId" clId="{51B69705-DB67-4C84-BE62-6C7DC427FF0D}" dt="2023-11-10T04:09:57.924" v="116" actId="14100"/>
          <ac:picMkLst>
            <pc:docMk/>
            <pc:sldMk cId="1929498355" sldId="260"/>
            <ac:picMk id="9" creationId="{6D990CFB-9F75-D7F8-1126-95675A983015}"/>
          </ac:picMkLst>
        </pc:picChg>
      </pc:sldChg>
      <pc:sldChg chg="addSp delSp modSp mod">
        <pc:chgData name="AYUSH RUPAPARA" userId="7427bdb3806e8373" providerId="LiveId" clId="{51B69705-DB67-4C84-BE62-6C7DC427FF0D}" dt="2023-11-09T20:54:49.329" v="69" actId="14100"/>
        <pc:sldMkLst>
          <pc:docMk/>
          <pc:sldMk cId="3064826192" sldId="261"/>
        </pc:sldMkLst>
        <pc:spChg chg="mod">
          <ac:chgData name="AYUSH RUPAPARA" userId="7427bdb3806e8373" providerId="LiveId" clId="{51B69705-DB67-4C84-BE62-6C7DC427FF0D}" dt="2023-11-09T20:54:21.545" v="62" actId="1076"/>
          <ac:spMkLst>
            <pc:docMk/>
            <pc:sldMk cId="3064826192" sldId="261"/>
            <ac:spMk id="3" creationId="{EF9ECA11-081E-45D6-04C1-88C85291979E}"/>
          </ac:spMkLst>
        </pc:spChg>
        <pc:spChg chg="mod">
          <ac:chgData name="AYUSH RUPAPARA" userId="7427bdb3806e8373" providerId="LiveId" clId="{51B69705-DB67-4C84-BE62-6C7DC427FF0D}" dt="2023-11-09T20:51:49.311" v="46" actId="1076"/>
          <ac:spMkLst>
            <pc:docMk/>
            <pc:sldMk cId="3064826192" sldId="261"/>
            <ac:spMk id="5" creationId="{0900752B-E9E2-7A56-758D-8395F2B441CC}"/>
          </ac:spMkLst>
        </pc:spChg>
        <pc:picChg chg="add mod modCrop">
          <ac:chgData name="AYUSH RUPAPARA" userId="7427bdb3806e8373" providerId="LiveId" clId="{51B69705-DB67-4C84-BE62-6C7DC427FF0D}" dt="2023-11-09T20:54:49.329" v="69" actId="14100"/>
          <ac:picMkLst>
            <pc:docMk/>
            <pc:sldMk cId="3064826192" sldId="261"/>
            <ac:picMk id="6" creationId="{5C5536F1-9B97-E214-2E4B-32880653A77D}"/>
          </ac:picMkLst>
        </pc:picChg>
        <pc:picChg chg="add mod">
          <ac:chgData name="AYUSH RUPAPARA" userId="7427bdb3806e8373" providerId="LiveId" clId="{51B69705-DB67-4C84-BE62-6C7DC427FF0D}" dt="2023-11-09T20:53:26.538" v="57" actId="1076"/>
          <ac:picMkLst>
            <pc:docMk/>
            <pc:sldMk cId="3064826192" sldId="261"/>
            <ac:picMk id="7" creationId="{1B0B0282-C83A-67A6-041A-E1A3B12B8E13}"/>
          </ac:picMkLst>
        </pc:picChg>
        <pc:picChg chg="add del mod">
          <ac:chgData name="AYUSH RUPAPARA" userId="7427bdb3806e8373" providerId="LiveId" clId="{51B69705-DB67-4C84-BE62-6C7DC427FF0D}" dt="2023-11-09T20:51:31.902" v="42"/>
          <ac:picMkLst>
            <pc:docMk/>
            <pc:sldMk cId="3064826192" sldId="261"/>
            <ac:picMk id="4098" creationId="{CD6DFF0A-576D-F9B9-624E-84162328C300}"/>
          </ac:picMkLst>
        </pc:picChg>
        <pc:picChg chg="add mod">
          <ac:chgData name="AYUSH RUPAPARA" userId="7427bdb3806e8373" providerId="LiveId" clId="{51B69705-DB67-4C84-BE62-6C7DC427FF0D}" dt="2023-11-09T20:52:08.319" v="53" actId="14100"/>
          <ac:picMkLst>
            <pc:docMk/>
            <pc:sldMk cId="3064826192" sldId="261"/>
            <ac:picMk id="4100" creationId="{E593AF80-4492-F9C1-0573-969B35F94B4F}"/>
          </ac:picMkLst>
        </pc:picChg>
        <pc:picChg chg="add del mod">
          <ac:chgData name="AYUSH RUPAPARA" userId="7427bdb3806e8373" providerId="LiveId" clId="{51B69705-DB67-4C84-BE62-6C7DC427FF0D}" dt="2023-11-09T20:54:16.321" v="61"/>
          <ac:picMkLst>
            <pc:docMk/>
            <pc:sldMk cId="3064826192" sldId="261"/>
            <ac:picMk id="4102" creationId="{01E122AD-2768-7512-65AC-37F4B8EC9F42}"/>
          </ac:picMkLst>
        </pc:picChg>
        <pc:picChg chg="add mod">
          <ac:chgData name="AYUSH RUPAPARA" userId="7427bdb3806e8373" providerId="LiveId" clId="{51B69705-DB67-4C84-BE62-6C7DC427FF0D}" dt="2023-11-09T20:54:33.279" v="66" actId="14100"/>
          <ac:picMkLst>
            <pc:docMk/>
            <pc:sldMk cId="3064826192" sldId="261"/>
            <ac:picMk id="4104" creationId="{1BC0A8FA-47D9-A186-C5B8-DA9A1664083A}"/>
          </ac:picMkLst>
        </pc:picChg>
      </pc:sldChg>
      <pc:sldChg chg="addSp delSp modSp">
        <pc:chgData name="AYUSH RUPAPARA" userId="7427bdb3806e8373" providerId="LiveId" clId="{51B69705-DB67-4C84-BE62-6C7DC427FF0D}" dt="2023-11-09T21:07:31.749" v="115" actId="1076"/>
        <pc:sldMkLst>
          <pc:docMk/>
          <pc:sldMk cId="1205978649" sldId="262"/>
        </pc:sldMkLst>
        <pc:picChg chg="add mod">
          <ac:chgData name="AYUSH RUPAPARA" userId="7427bdb3806e8373" providerId="LiveId" clId="{51B69705-DB67-4C84-BE62-6C7DC427FF0D}" dt="2023-11-09T21:07:31.749" v="115" actId="1076"/>
          <ac:picMkLst>
            <pc:docMk/>
            <pc:sldMk cId="1205978649" sldId="262"/>
            <ac:picMk id="5122" creationId="{911294B0-F5B9-CC30-5113-4C5E9213924E}"/>
          </ac:picMkLst>
        </pc:picChg>
        <pc:picChg chg="add mod">
          <ac:chgData name="AYUSH RUPAPARA" userId="7427bdb3806e8373" providerId="LiveId" clId="{51B69705-DB67-4C84-BE62-6C7DC427FF0D}" dt="2023-11-09T21:07:16.497" v="111" actId="1076"/>
          <ac:picMkLst>
            <pc:docMk/>
            <pc:sldMk cId="1205978649" sldId="262"/>
            <ac:picMk id="5124" creationId="{A13B6B2B-2A77-A317-662F-25F391A6F151}"/>
          </ac:picMkLst>
        </pc:picChg>
        <pc:picChg chg="add del mod">
          <ac:chgData name="AYUSH RUPAPARA" userId="7427bdb3806e8373" providerId="LiveId" clId="{51B69705-DB67-4C84-BE62-6C7DC427FF0D}" dt="2023-11-09T21:07:00.672" v="104"/>
          <ac:picMkLst>
            <pc:docMk/>
            <pc:sldMk cId="1205978649" sldId="262"/>
            <ac:picMk id="5126" creationId="{8A9A1D17-584B-CB97-4AFA-682E12726E96}"/>
          </ac:picMkLst>
        </pc:picChg>
        <pc:picChg chg="add mod">
          <ac:chgData name="AYUSH RUPAPARA" userId="7427bdb3806e8373" providerId="LiveId" clId="{51B69705-DB67-4C84-BE62-6C7DC427FF0D}" dt="2023-11-09T21:07:24.856" v="113" actId="14100"/>
          <ac:picMkLst>
            <pc:docMk/>
            <pc:sldMk cId="1205978649" sldId="262"/>
            <ac:picMk id="5128" creationId="{0B4AE4D8-AFB0-FF50-A1E1-2BFF99515E3F}"/>
          </ac:picMkLst>
        </pc:picChg>
      </pc:sldChg>
      <pc:sldChg chg="modSp mod">
        <pc:chgData name="AYUSH RUPAPARA" userId="7427bdb3806e8373" providerId="LiveId" clId="{51B69705-DB67-4C84-BE62-6C7DC427FF0D}" dt="2023-11-10T06:47:47.473" v="271" actId="20577"/>
        <pc:sldMkLst>
          <pc:docMk/>
          <pc:sldMk cId="73368523" sldId="264"/>
        </pc:sldMkLst>
        <pc:spChg chg="mod">
          <ac:chgData name="AYUSH RUPAPARA" userId="7427bdb3806e8373" providerId="LiveId" clId="{51B69705-DB67-4C84-BE62-6C7DC427FF0D}" dt="2023-11-10T06:47:47.473" v="271" actId="20577"/>
          <ac:spMkLst>
            <pc:docMk/>
            <pc:sldMk cId="73368523" sldId="264"/>
            <ac:spMk id="3" creationId="{ACBA208A-F931-0E74-459C-6DA48B4045B7}"/>
          </ac:spMkLst>
        </pc:spChg>
      </pc:sldChg>
      <pc:sldChg chg="modSp mod">
        <pc:chgData name="AYUSH RUPAPARA" userId="7427bdb3806e8373" providerId="LiveId" clId="{51B69705-DB67-4C84-BE62-6C7DC427FF0D}" dt="2023-11-10T06:48:15.718" v="273" actId="1076"/>
        <pc:sldMkLst>
          <pc:docMk/>
          <pc:sldMk cId="1805265187" sldId="265"/>
        </pc:sldMkLst>
        <pc:spChg chg="mod">
          <ac:chgData name="AYUSH RUPAPARA" userId="7427bdb3806e8373" providerId="LiveId" clId="{51B69705-DB67-4C84-BE62-6C7DC427FF0D}" dt="2023-11-10T06:48:12.368" v="272" actId="1076"/>
          <ac:spMkLst>
            <pc:docMk/>
            <pc:sldMk cId="1805265187" sldId="265"/>
            <ac:spMk id="3" creationId="{ACBA208A-F931-0E74-459C-6DA48B4045B7}"/>
          </ac:spMkLst>
        </pc:spChg>
        <pc:spChg chg="mod">
          <ac:chgData name="AYUSH RUPAPARA" userId="7427bdb3806e8373" providerId="LiveId" clId="{51B69705-DB67-4C84-BE62-6C7DC427FF0D}" dt="2023-11-10T06:48:15.718" v="273" actId="1076"/>
          <ac:spMkLst>
            <pc:docMk/>
            <pc:sldMk cId="1805265187" sldId="265"/>
            <ac:spMk id="4" creationId="{2AB8D35F-3701-DC94-F6A9-C85DBE2C7336}"/>
          </ac:spMkLst>
        </pc:spChg>
        <pc:picChg chg="mod">
          <ac:chgData name="AYUSH RUPAPARA" userId="7427bdb3806e8373" providerId="LiveId" clId="{51B69705-DB67-4C84-BE62-6C7DC427FF0D}" dt="2023-11-10T05:04:29.276" v="254" actId="1076"/>
          <ac:picMkLst>
            <pc:docMk/>
            <pc:sldMk cId="1805265187" sldId="265"/>
            <ac:picMk id="2" creationId="{A11BAA89-F8A9-DE04-5B21-91ACCEC6F738}"/>
          </ac:picMkLst>
        </pc:picChg>
      </pc:sldChg>
      <pc:sldChg chg="addSp modSp mod">
        <pc:chgData name="AYUSH RUPAPARA" userId="7427bdb3806e8373" providerId="LiveId" clId="{51B69705-DB67-4C84-BE62-6C7DC427FF0D}" dt="2023-11-09T21:01:02.911" v="88" actId="14100"/>
        <pc:sldMkLst>
          <pc:docMk/>
          <pc:sldMk cId="645528421" sldId="266"/>
        </pc:sldMkLst>
        <pc:picChg chg="mod">
          <ac:chgData name="AYUSH RUPAPARA" userId="7427bdb3806e8373" providerId="LiveId" clId="{51B69705-DB67-4C84-BE62-6C7DC427FF0D}" dt="2023-11-09T21:00:48.604" v="85" actId="1076"/>
          <ac:picMkLst>
            <pc:docMk/>
            <pc:sldMk cId="645528421" sldId="266"/>
            <ac:picMk id="5" creationId="{D3F21DC2-4E22-A5AE-5DC8-52C8F95ED115}"/>
          </ac:picMkLst>
        </pc:picChg>
        <pc:picChg chg="add mod">
          <ac:chgData name="AYUSH RUPAPARA" userId="7427bdb3806e8373" providerId="LiveId" clId="{51B69705-DB67-4C84-BE62-6C7DC427FF0D}" dt="2023-11-09T21:01:02.911" v="88" actId="14100"/>
          <ac:picMkLst>
            <pc:docMk/>
            <pc:sldMk cId="645528421" sldId="266"/>
            <ac:picMk id="11" creationId="{26DC34DF-EBE7-9A84-8C0E-3B91D5236AE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53928-7ADE-9920-E746-5C72885BE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B1E5B-849B-9588-B291-FFE5DEFDE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gu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46C6D-304D-B5C0-8000-951DBCD1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4AF9F-A3F5-0979-0657-8D1B0366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89B2B-8732-F51B-67B5-FDE364C2E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1258802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E86C1-8553-C235-CAA1-4ADD27F8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08EE4-E6A9-C492-8FDB-5AD391B3C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CDA4E-B137-DE35-A924-0D7254086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21A11-1416-01A4-5812-847577971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095E2-9699-3615-3741-05E77208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123515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4CFE2-5D71-2810-F55D-5DB13113AB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78484-1CE4-D0EF-A14F-AACB82A7B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D7D62-60C6-C01A-19D9-724441299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45629-1A86-2637-DFDF-ED1FFB28D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66B53-E50B-B9CB-6B51-3157D66E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93322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D129-C449-3D65-7703-76459964A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CD477-2F29-D1AF-3AC5-6944185ED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027C0-8EC8-6B96-B6AB-46A0BBEC2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94910-4956-AE3F-F6A4-8DAC26714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49F7D-EB64-850E-666E-184B8830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629909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C637C-F44C-1105-BC0B-8B7E83C2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69956-4DE0-4994-8425-7C2FC472E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F3A0A-DF64-0D2D-D016-B7B60D07E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8E8CD-6D5B-7342-B400-64AC8D5EA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0069F-1FD1-A00E-F5AA-D5421FED0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359276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BEAF7-9F15-11AE-651B-05D785FF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8C47F-67F1-F4BE-7C60-E7153A345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0EBC74-6D1B-03F0-A13F-5C55C670A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5CA83-2284-0948-CBBA-B58541A5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CDA71-41EF-36EC-7259-6377F2920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E7059-2EFD-9865-087E-3DABECF66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97799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42D32-9F50-B9D1-55CE-0C8C7494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A4D03-DEBA-AA53-D3CF-52E494655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D17F9-E817-0FFC-BBD8-FD1C2D75E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4D1CA-2009-555B-A10E-35E729938D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94C85-182D-06D7-758F-8EEB2DD04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281C8A-A0BF-BFE0-2E91-4CBCEE53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677564-EC29-0E48-9087-275227C61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1084B-F412-9F5F-6FCD-150518269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3424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A4016-E1C8-7A29-88DE-2A83EE92F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A47D8-C4E0-AC3E-9D2B-E4312152D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066B00-4363-FDE6-142D-D0994F4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7D12F-28BF-F9C2-CFF8-3C0E232B4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4158434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0A7B46-FCB1-3EEA-58FC-F3AB47690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09D00E-53D9-B9DB-3458-0A66B893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506E0-09AD-34F4-5D35-4546B04F4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1136041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5A6B-2B79-37B5-BA39-83B6800FD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304CE-C13F-A31F-A4D9-0413A8083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275A-AF76-C993-664C-ADDC8B9AB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7DC20-CB4D-CEF8-1118-DFB742E68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C24BF-B11E-49EC-719B-EB4565401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A7448-9A88-414A-C1A3-C5596A030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3418473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F3B31-F51D-2082-AF5C-28B8EC35E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FBB233-77FE-E9DB-1D52-5F5192F54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gu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58DBB-97FF-B4CC-F067-9AC25B5AA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74A76A-D28D-232F-3671-2E55F7169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AF42A-359C-01C3-A088-E6384EE4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gu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79C50C-5357-2FD7-6387-2DF4FF7A6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2944905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F857B4-DC62-E082-87F8-B049A180C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gu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173A0-3716-436C-90A0-A43EE1955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gu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F0E06-4FF0-71C6-BFD4-FED4621215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AF06B-949F-48FB-9394-7BEF3697C7A4}" type="datetimeFigureOut">
              <a:rPr lang="gu-IN" smtClean="0"/>
              <a:t>10-11-23</a:t>
            </a:fld>
            <a:endParaRPr lang="gu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DBB2-F5B1-0DC8-B050-C2E657EC36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gu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5C775-4FAD-67D4-179E-400AD40D3D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80218-277A-431B-BCE4-94263ED6A238}" type="slidenum">
              <a:rPr lang="gu-IN" smtClean="0"/>
              <a:t>‹#›</a:t>
            </a:fld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224180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gu-I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25B89D-7DAB-A5E5-B67D-9FF3F6040894}"/>
              </a:ext>
            </a:extLst>
          </p:cNvPr>
          <p:cNvSpPr txBox="1"/>
          <p:nvPr/>
        </p:nvSpPr>
        <p:spPr>
          <a:xfrm>
            <a:off x="701040" y="403209"/>
            <a:ext cx="9986682" cy="67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1755" algn="ctr">
              <a:lnSpc>
                <a:spcPct val="107000"/>
              </a:lnSpc>
              <a:spcBef>
                <a:spcPts val="1200"/>
              </a:spcBef>
            </a:pPr>
            <a:r>
              <a:rPr 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hruti" panose="020B0502040204020203" pitchFamily="34" charset="0"/>
              </a:rPr>
              <a:t>LSTM-VGG16: A NOVEL &amp; MODULAR MODEL FOR IMAGE CAPTIONING USING DEEP LEARNING APPROACHES</a:t>
            </a:r>
            <a:endParaRPr lang="en-US" sz="1600" b="1" kern="10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Shruti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F219FA-AD4D-2DBD-4AB2-983D6EB81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198" y="3506480"/>
            <a:ext cx="2565026" cy="23829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ED9BEF-48B1-D6A7-2816-6A6449059770}"/>
              </a:ext>
            </a:extLst>
          </p:cNvPr>
          <p:cNvSpPr txBox="1"/>
          <p:nvPr/>
        </p:nvSpPr>
        <p:spPr>
          <a:xfrm>
            <a:off x="1086520" y="5924344"/>
            <a:ext cx="100135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DEPARTMENT OF MATHEMATICS, BIOINFORMATICS, AND COMPUTER APPLICATIONS </a:t>
            </a:r>
          </a:p>
          <a:p>
            <a:pPr algn="ctr"/>
            <a:r>
              <a:rPr lang="en-US" dirty="0"/>
              <a:t>MAULANA AZAD NATIONAL INSTITUTE OF TECHNOLOGY, BHOPAL </a:t>
            </a:r>
            <a:endParaRPr lang="gu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893CA-6B4B-4986-B30F-AE82228640B2}"/>
              </a:ext>
            </a:extLst>
          </p:cNvPr>
          <p:cNvSpPr txBox="1"/>
          <p:nvPr/>
        </p:nvSpPr>
        <p:spPr>
          <a:xfrm>
            <a:off x="2743947" y="2390750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Submitted by: </a:t>
            </a:r>
          </a:p>
          <a:p>
            <a:pPr algn="ctr"/>
            <a:r>
              <a:rPr lang="en-US" sz="1600" b="1" dirty="0"/>
              <a:t>Ayush </a:t>
            </a:r>
            <a:r>
              <a:rPr lang="en-US" sz="1600" b="1" dirty="0" err="1"/>
              <a:t>Rupapapra</a:t>
            </a:r>
            <a:r>
              <a:rPr lang="en-US" sz="1600" b="1" dirty="0"/>
              <a:t> (214104026) </a:t>
            </a:r>
          </a:p>
          <a:p>
            <a:pPr algn="ctr"/>
            <a:r>
              <a:rPr lang="en-US" sz="1600" dirty="0"/>
              <a:t>Under the guidance </a:t>
            </a:r>
          </a:p>
          <a:p>
            <a:pPr algn="ctr"/>
            <a:r>
              <a:rPr lang="en-US" sz="1600" dirty="0"/>
              <a:t>of </a:t>
            </a:r>
          </a:p>
          <a:p>
            <a:pPr algn="ctr"/>
            <a:r>
              <a:rPr lang="en-US" sz="1600" dirty="0"/>
              <a:t>Dr. </a:t>
            </a:r>
            <a:r>
              <a:rPr lang="en-US" sz="1600" dirty="0" err="1"/>
              <a:t>Pushpendra</a:t>
            </a:r>
            <a:r>
              <a:rPr lang="en-US" sz="1600" dirty="0"/>
              <a:t> Kumar</a:t>
            </a:r>
            <a:endParaRPr lang="gu-I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F8A4E5-16B2-1F5B-52FC-8A289488190D}"/>
              </a:ext>
            </a:extLst>
          </p:cNvPr>
          <p:cNvSpPr txBox="1"/>
          <p:nvPr/>
        </p:nvSpPr>
        <p:spPr>
          <a:xfrm>
            <a:off x="2695687" y="1144806"/>
            <a:ext cx="60960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Submitted for Internship/ Industrial training requirements </a:t>
            </a:r>
          </a:p>
          <a:p>
            <a:pPr algn="ctr"/>
            <a:r>
              <a:rPr lang="en-US" sz="1400" dirty="0"/>
              <a:t>Of </a:t>
            </a:r>
          </a:p>
          <a:p>
            <a:pPr algn="ctr"/>
            <a:r>
              <a:rPr lang="en-US" sz="1400" dirty="0"/>
              <a:t>BTECH &amp; MTECH </a:t>
            </a:r>
          </a:p>
          <a:p>
            <a:pPr algn="ctr"/>
            <a:r>
              <a:rPr lang="en-US" sz="1400" dirty="0"/>
              <a:t>In </a:t>
            </a:r>
          </a:p>
          <a:p>
            <a:pPr algn="ctr"/>
            <a:r>
              <a:rPr lang="en-US" sz="1400" dirty="0"/>
              <a:t>MATHEMATICS AND DATA SCIENCE</a:t>
            </a:r>
            <a:endParaRPr lang="gu-IN" sz="1400" dirty="0"/>
          </a:p>
        </p:txBody>
      </p:sp>
    </p:spTree>
    <p:extLst>
      <p:ext uri="{BB962C8B-B14F-4D97-AF65-F5344CB8AC3E}">
        <p14:creationId xmlns:p14="http://schemas.microsoft.com/office/powerpoint/2010/main" val="3757836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BD9FBE-E1B0-9319-07A1-57CC7EB585D2}"/>
              </a:ext>
            </a:extLst>
          </p:cNvPr>
          <p:cNvSpPr txBox="1"/>
          <p:nvPr/>
        </p:nvSpPr>
        <p:spPr>
          <a:xfrm>
            <a:off x="3119718" y="672950"/>
            <a:ext cx="647251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 Frontend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Load VGG16, previously trained model &amp; tokenizer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file uploader for user to upload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Write function for extract feature from image by preprocessing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Write function for generate caption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CFB0FE-AB85-0122-840F-9F2AA39F33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41" r="21837" b="20637"/>
          <a:stretch/>
        </p:blipFill>
        <p:spPr>
          <a:xfrm>
            <a:off x="80682" y="3352800"/>
            <a:ext cx="5384800" cy="3505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990CFB-9F75-D7F8-1126-95675A983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840" y="3307976"/>
            <a:ext cx="5598160" cy="355002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9C7C9012-A6A8-4F05-AD14-1F7F71C663D8}"/>
              </a:ext>
            </a:extLst>
          </p:cNvPr>
          <p:cNvSpPr/>
          <p:nvPr/>
        </p:nvSpPr>
        <p:spPr>
          <a:xfrm>
            <a:off x="5689600" y="5072828"/>
            <a:ext cx="751840" cy="42672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1929498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BD9FBE-E1B0-9319-07A1-57CC7EB585D2}"/>
              </a:ext>
            </a:extLst>
          </p:cNvPr>
          <p:cNvSpPr txBox="1"/>
          <p:nvPr/>
        </p:nvSpPr>
        <p:spPr>
          <a:xfrm>
            <a:off x="375920" y="232678"/>
            <a:ext cx="11816080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3200" b="1" dirty="0"/>
              <a:t>Experimental Results</a:t>
            </a:r>
          </a:p>
          <a:p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 our experiments, I used the </a:t>
            </a:r>
            <a:r>
              <a:rPr lang="en-US" sz="2200" b="1" dirty="0"/>
              <a:t>Flickr8k </a:t>
            </a:r>
            <a:r>
              <a:rPr lang="en-US" sz="2200" dirty="0"/>
              <a:t>Dataset, which contains 8092 photographs and text descriptions. The model was trained for multiple </a:t>
            </a:r>
            <a:r>
              <a:rPr lang="en-US" sz="2200" b="1" dirty="0"/>
              <a:t>epochs(20)</a:t>
            </a:r>
            <a:r>
              <a:rPr lang="en-US" sz="2200" dirty="0"/>
              <a:t>, achieving a low </a:t>
            </a:r>
            <a:r>
              <a:rPr lang="en-US" sz="2200" b="1" dirty="0"/>
              <a:t>training loss(2.1828)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I evaluated the model using the BLEU score, with a focus on </a:t>
            </a:r>
            <a:r>
              <a:rPr lang="en-US" sz="2200" b="1" dirty="0"/>
              <a:t>BLEU-1 score (0.536631)</a:t>
            </a:r>
            <a:r>
              <a:rPr lang="en-US" sz="22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results demonstrate the effectiveness of my approach in generating accurate and descriptive captions for images using </a:t>
            </a:r>
            <a:r>
              <a:rPr lang="en-US" sz="2200" b="1" dirty="0"/>
              <a:t>VGG16-LSTM</a:t>
            </a:r>
            <a:r>
              <a:rPr lang="en-US" sz="2200" dirty="0"/>
              <a:t> model.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202BF-00BE-B029-846A-22AB87EC1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476"/>
          <a:stretch/>
        </p:blipFill>
        <p:spPr>
          <a:xfrm>
            <a:off x="3220721" y="3312160"/>
            <a:ext cx="4968240" cy="31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46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936954-B667-C2AE-8236-CFB5A80D9F02}"/>
              </a:ext>
            </a:extLst>
          </p:cNvPr>
          <p:cNvSpPr txBox="1"/>
          <p:nvPr/>
        </p:nvSpPr>
        <p:spPr>
          <a:xfrm>
            <a:off x="894081" y="1501061"/>
            <a:ext cx="10454639" cy="3139321"/>
          </a:xfrm>
          <a:prstGeom prst="rect">
            <a:avLst/>
          </a:prstGeom>
          <a:noFill/>
        </p:spPr>
        <p:txBody>
          <a:bodyPr wrap="square" numCol="3" spcCol="180000">
            <a:spAutoFit/>
          </a:bodyPr>
          <a:lstStyle/>
          <a:p>
            <a:r>
              <a:rPr lang="en-US" b="1" dirty="0"/>
              <a:t>Media Captioning</a:t>
            </a:r>
          </a:p>
          <a:p>
            <a:r>
              <a:rPr lang="en-US" dirty="0"/>
              <a:t>Discover how image captioning can revolutionize media accessibility by providing descriptive captions for images in videos, advertisements, and social media.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Medical Imaging</a:t>
            </a:r>
          </a:p>
          <a:p>
            <a:r>
              <a:rPr lang="en-US" dirty="0"/>
              <a:t>Explore the potential applications of image captioning in medical imaging, such as assisting doctors in generating detailed reports for diagnostic purposes.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Robotics and Automation</a:t>
            </a:r>
          </a:p>
          <a:p>
            <a:r>
              <a:rPr lang="en-US" dirty="0"/>
              <a:t>Learn how image captioning can enhance the visual perception capabilities of robots and autonomous systems for tasks like object recognition and scene understanding.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36BB2-36C7-949D-7F5C-A6A304723AF1}"/>
              </a:ext>
            </a:extLst>
          </p:cNvPr>
          <p:cNvSpPr txBox="1"/>
          <p:nvPr/>
        </p:nvSpPr>
        <p:spPr>
          <a:xfrm>
            <a:off x="3271520" y="5214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Applications and Future Scope</a:t>
            </a:r>
          </a:p>
        </p:txBody>
      </p:sp>
      <p:pic>
        <p:nvPicPr>
          <p:cNvPr id="5122" name="Picture 2" descr="Automatic captioning for medical imaging (MIC): a rapid review of  literature | Artificial Intelligence Review">
            <a:extLst>
              <a:ext uri="{FF2B5EF4-FFF2-40B4-BE49-F238E27FC236}">
                <a16:creationId xmlns:a16="http://schemas.microsoft.com/office/drawing/2014/main" id="{911294B0-F5B9-CC30-5113-4C5E92139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240" y="3728720"/>
            <a:ext cx="2971800" cy="302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Visual Image Caption Generation for Service Robotics and Industrial  Applications | Semantic Scholar">
            <a:extLst>
              <a:ext uri="{FF2B5EF4-FFF2-40B4-BE49-F238E27FC236}">
                <a16:creationId xmlns:a16="http://schemas.microsoft.com/office/drawing/2014/main" id="{A13B6B2B-2A77-A317-662F-25F391A6F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3632518"/>
            <a:ext cx="3048000" cy="322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What is a Visual Chatbot? | Chatimize">
            <a:extLst>
              <a:ext uri="{FF2B5EF4-FFF2-40B4-BE49-F238E27FC236}">
                <a16:creationId xmlns:a16="http://schemas.microsoft.com/office/drawing/2014/main" id="{0B4AE4D8-AFB0-FF50-A1E1-2BFF99515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1" y="3647440"/>
            <a:ext cx="2509520" cy="321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978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337C08-1263-9E3F-C04A-16975AC8E6E7}"/>
              </a:ext>
            </a:extLst>
          </p:cNvPr>
          <p:cNvSpPr/>
          <p:nvPr/>
        </p:nvSpPr>
        <p:spPr>
          <a:xfrm>
            <a:off x="4318001" y="4023359"/>
            <a:ext cx="370905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2360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92A44A-3395-B2EE-BAE6-419FB8EAB860}"/>
              </a:ext>
            </a:extLst>
          </p:cNvPr>
          <p:cNvSpPr txBox="1"/>
          <p:nvPr/>
        </p:nvSpPr>
        <p:spPr>
          <a:xfrm>
            <a:off x="3049732" y="3244334"/>
            <a:ext cx="6099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gu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EF936D-86CE-2EA7-CC9A-A5D6C0910F1A}"/>
              </a:ext>
            </a:extLst>
          </p:cNvPr>
          <p:cNvSpPr txBox="1"/>
          <p:nvPr/>
        </p:nvSpPr>
        <p:spPr>
          <a:xfrm>
            <a:off x="1262340" y="4260334"/>
            <a:ext cx="388877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gu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3C26AA-17D8-0031-664B-8EC949F32172}"/>
              </a:ext>
            </a:extLst>
          </p:cNvPr>
          <p:cNvSpPr txBox="1"/>
          <p:nvPr/>
        </p:nvSpPr>
        <p:spPr>
          <a:xfrm>
            <a:off x="579119" y="683459"/>
            <a:ext cx="392176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INTRODUCTION</a:t>
            </a:r>
          </a:p>
          <a:p>
            <a:endParaRPr lang="en-US" sz="28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Every day, we encounter numerous images from various sources like the internet, news articles, and advertisements.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 While humans can interpret these images without detailed captions, machines require some form of image captions for automatic understanding.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This project aims to develop an end-to-end solution for </a:t>
            </a:r>
            <a:r>
              <a:rPr lang="en-US" sz="2000" b="1" dirty="0"/>
              <a:t>generating descriptive captions for images </a:t>
            </a:r>
            <a:r>
              <a:rPr lang="en-US" sz="2000" dirty="0"/>
              <a:t>using deep learning techniques. 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0813B52-912A-0952-9D18-104FE022C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8965"/>
            <a:ext cx="6705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931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A2D879-65E9-C754-BDA8-E650B3A4A4DE}"/>
              </a:ext>
            </a:extLst>
          </p:cNvPr>
          <p:cNvSpPr txBox="1"/>
          <p:nvPr/>
        </p:nvSpPr>
        <p:spPr>
          <a:xfrm>
            <a:off x="309880" y="731858"/>
            <a:ext cx="4241800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Proposed Approach</a:t>
            </a:r>
          </a:p>
          <a:p>
            <a:endParaRPr lang="en-US" sz="3200" b="1" dirty="0"/>
          </a:p>
          <a:p>
            <a:r>
              <a:rPr lang="en-US" sz="2400" dirty="0"/>
              <a:t>To achieve image captioning, our model follows a two-step process.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First, we extract features from the image using a pre-trained </a:t>
            </a:r>
            <a:r>
              <a:rPr lang="en-US" sz="2400" b="1" dirty="0"/>
              <a:t>VGG16</a:t>
            </a:r>
            <a:r>
              <a:rPr lang="en-US" sz="2400" dirty="0"/>
              <a:t> model.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Then, we generate captions using </a:t>
            </a:r>
            <a:r>
              <a:rPr lang="en-US" sz="2400" b="1" dirty="0"/>
              <a:t>LSTM</a:t>
            </a:r>
            <a:r>
              <a:rPr lang="en-US" sz="2400" dirty="0"/>
              <a:t> (Long-Short Term Memory) networks, which can retain important information over time using memory cells.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3C036-AD89-4DC0-1902-A6E7AC7D5D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848"/>
          <a:stretch/>
        </p:blipFill>
        <p:spPr>
          <a:xfrm rot="5400000">
            <a:off x="2530473" y="2661921"/>
            <a:ext cx="6115685" cy="17481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B74C72-C96E-72D0-280B-96F94DEFE7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76"/>
          <a:stretch/>
        </p:blipFill>
        <p:spPr>
          <a:xfrm>
            <a:off x="6737896" y="1351280"/>
            <a:ext cx="4974767" cy="418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7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9ECA11-081E-45D6-04C1-88C85291979E}"/>
              </a:ext>
            </a:extLst>
          </p:cNvPr>
          <p:cNvSpPr txBox="1"/>
          <p:nvPr/>
        </p:nvSpPr>
        <p:spPr>
          <a:xfrm>
            <a:off x="787400" y="1248400"/>
            <a:ext cx="11026140" cy="5355312"/>
          </a:xfrm>
          <a:prstGeom prst="rect">
            <a:avLst/>
          </a:prstGeom>
          <a:noFill/>
        </p:spPr>
        <p:txBody>
          <a:bodyPr wrap="square" numCol="4">
            <a:spAutoFit/>
          </a:bodyPr>
          <a:lstStyle/>
          <a:p>
            <a:r>
              <a:rPr lang="en-US" sz="2000" b="1" dirty="0"/>
              <a:t>Data Preprocessing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image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preprocessing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Train-Test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generator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sz="2000" b="1" dirty="0"/>
              <a:t>Encoder-Decoder Architecture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 VGG16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Encoder : </a:t>
            </a:r>
          </a:p>
          <a:p>
            <a:r>
              <a:rPr lang="en-US" dirty="0"/>
              <a:t>       Image feature layer</a:t>
            </a:r>
          </a:p>
          <a:p>
            <a:r>
              <a:rPr lang="en-US" dirty="0"/>
              <a:t>       Sequence feature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Decoder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Training &amp; Optimization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Evaluation of model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sz="2000" b="1" dirty="0"/>
              <a:t>Frontend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interface using </a:t>
            </a:r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0752B-E9E2-7A56-758D-8395F2B441CC}"/>
              </a:ext>
            </a:extLst>
          </p:cNvPr>
          <p:cNvSpPr txBox="1"/>
          <p:nvPr/>
        </p:nvSpPr>
        <p:spPr>
          <a:xfrm>
            <a:off x="3192780" y="41731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Methodology for Image Captioning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5536F1-9B97-E214-2E4B-32880653A7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84" r="28745"/>
          <a:stretch/>
        </p:blipFill>
        <p:spPr>
          <a:xfrm>
            <a:off x="995680" y="3474720"/>
            <a:ext cx="1574800" cy="3291840"/>
          </a:xfrm>
          <a:prstGeom prst="rect">
            <a:avLst/>
          </a:prstGeom>
        </p:spPr>
      </p:pic>
      <p:pic>
        <p:nvPicPr>
          <p:cNvPr id="4100" name="Picture 4" descr="Understanding Transformer model architectures - Practical Artificial  Intelligence">
            <a:extLst>
              <a:ext uri="{FF2B5EF4-FFF2-40B4-BE49-F238E27FC236}">
                <a16:creationId xmlns:a16="http://schemas.microsoft.com/office/drawing/2014/main" id="{E593AF80-4492-F9C1-0573-969B35F94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480" y="3779520"/>
            <a:ext cx="2428240" cy="277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0B0282-C83A-67A6-041A-E1A3B12B8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9275" y="3362960"/>
            <a:ext cx="1847850" cy="3158807"/>
          </a:xfrm>
          <a:prstGeom prst="rect">
            <a:avLst/>
          </a:prstGeom>
        </p:spPr>
      </p:pic>
      <p:pic>
        <p:nvPicPr>
          <p:cNvPr id="4104" name="Picture 8" descr="Introduction to Streamlit and Streamlit Components">
            <a:extLst>
              <a:ext uri="{FF2B5EF4-FFF2-40B4-BE49-F238E27FC236}">
                <a16:creationId xmlns:a16="http://schemas.microsoft.com/office/drawing/2014/main" id="{1BC0A8FA-47D9-A186-C5B8-DA9A16640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2750" y="3302000"/>
            <a:ext cx="2324100" cy="3230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4826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BD9FBE-E1B0-9319-07A1-57CC7EB585D2}"/>
              </a:ext>
            </a:extLst>
          </p:cNvPr>
          <p:cNvSpPr txBox="1"/>
          <p:nvPr/>
        </p:nvSpPr>
        <p:spPr>
          <a:xfrm>
            <a:off x="410583" y="435878"/>
            <a:ext cx="11466457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 used the Flickr8k Dataset, which contains 8092 photographs and text descriptions.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Dataset contain 5 caption for one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Flickr30k Dataset is also available for open source which contain more than 31000 images with text but due to hardware limitation I don’t use it. 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05F105-3CBB-ABC9-0F2C-0E7D53A63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966720"/>
            <a:ext cx="4541520" cy="33629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F2F86C-6654-5D2C-9697-B9910F68F5E8}"/>
              </a:ext>
            </a:extLst>
          </p:cNvPr>
          <p:cNvSpPr txBox="1"/>
          <p:nvPr/>
        </p:nvSpPr>
        <p:spPr>
          <a:xfrm>
            <a:off x="5181600" y="3227199"/>
            <a:ext cx="663448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1002674143_1b742ab4b8.jpg,A little girl covered in paint sits in front of a painted rainbow with her hands in a bowl.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1002674143_1b742ab4b8.jpg,A little girl is sitting in front of a large painted rainbow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1002674143_1b742ab4b8.jpg,A small girl in the grass plays with fingerpaints in front of a white canvas with a rainbow on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1002674143_1b742ab4b8.jpg,There is a girl with pigtails sitting in front of a rainbow painting.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4"/>
                </a:solidFill>
                <a:effectLst/>
                <a:latin typeface="Roboto Mono" panose="020F0502020204030204" pitchFamily="49" charset="0"/>
              </a:rPr>
              <a:t>1002674143_1b742ab4b8.jpg,Young girl with pigtails painting outside in the grass .</a:t>
            </a:r>
            <a:endParaRPr lang="gu-IN" sz="1400" dirty="0"/>
          </a:p>
        </p:txBody>
      </p:sp>
    </p:spTree>
    <p:extLst>
      <p:ext uri="{BB962C8B-B14F-4D97-AF65-F5344CB8AC3E}">
        <p14:creationId xmlns:p14="http://schemas.microsoft.com/office/powerpoint/2010/main" val="4280787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A208A-F931-0E74-459C-6DA48B4045B7}"/>
              </a:ext>
            </a:extLst>
          </p:cNvPr>
          <p:cNvSpPr txBox="1"/>
          <p:nvPr/>
        </p:nvSpPr>
        <p:spPr>
          <a:xfrm>
            <a:off x="1097280" y="1091059"/>
            <a:ext cx="11178540" cy="2585323"/>
          </a:xfrm>
          <a:prstGeom prst="rect">
            <a:avLst/>
          </a:prstGeom>
          <a:noFill/>
        </p:spPr>
        <p:txBody>
          <a:bodyPr wrap="square" numCol="4" spcCol="180000">
            <a:spAutoFit/>
          </a:bodyPr>
          <a:lstStyle/>
          <a:p>
            <a:r>
              <a:rPr lang="en-US" b="1" dirty="0"/>
              <a:t>1.Image Feature Extraction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reshaping (224, 224)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 image to array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Preprocess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Store to feature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2. Text preprocessing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Lowercase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digit &amp; special char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additional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startseq</a:t>
            </a:r>
            <a:r>
              <a:rPr lang="en-US" dirty="0"/>
              <a:t> &amp; </a:t>
            </a:r>
            <a:r>
              <a:rPr lang="en-US" dirty="0" err="1"/>
              <a:t>endseq</a:t>
            </a:r>
            <a:r>
              <a:rPr lang="en-US" dirty="0"/>
              <a:t> tag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Tokenize the text</a:t>
            </a:r>
          </a:p>
          <a:p>
            <a:r>
              <a:rPr lang="en-US" b="1" dirty="0"/>
              <a:t>3. Train Test Split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ratio of 9:1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4. Data generator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get data in batch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avoid RAM crash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8D35F-3701-DC94-F6A9-C85DBE2C7336}"/>
              </a:ext>
            </a:extLst>
          </p:cNvPr>
          <p:cNvSpPr txBox="1"/>
          <p:nvPr/>
        </p:nvSpPr>
        <p:spPr>
          <a:xfrm>
            <a:off x="4396740" y="21157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Data Preprocessing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6625C5-3676-A716-565D-AE525EC4D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60" y="4108388"/>
            <a:ext cx="10342880" cy="1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A208A-F931-0E74-459C-6DA48B4045B7}"/>
              </a:ext>
            </a:extLst>
          </p:cNvPr>
          <p:cNvSpPr txBox="1"/>
          <p:nvPr/>
        </p:nvSpPr>
        <p:spPr>
          <a:xfrm>
            <a:off x="0" y="722909"/>
            <a:ext cx="12075459" cy="3139321"/>
          </a:xfrm>
          <a:prstGeom prst="rect">
            <a:avLst/>
          </a:prstGeom>
          <a:noFill/>
        </p:spPr>
        <p:txBody>
          <a:bodyPr wrap="square" numCol="4" spcCol="180000">
            <a:spAutoFit/>
          </a:bodyPr>
          <a:lstStyle/>
          <a:p>
            <a:r>
              <a:rPr lang="en-US" b="1" dirty="0"/>
              <a:t>1.Load VGG16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 pretrained VGG16 model except last 2 dense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3x3 filter, stride 1,same padding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42424"/>
                </a:solidFill>
                <a:effectLst/>
                <a:latin typeface="source-serif-pro"/>
              </a:rPr>
              <a:t>maxpool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 layer of </a:t>
            </a:r>
          </a:p>
          <a:p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2x2 filter of stride 2.</a:t>
            </a:r>
            <a:r>
              <a:rPr lang="en-US" dirty="0"/>
              <a:t>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2. Image Feature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image (4096 size)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 layer (0.4)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Dense ( 256 size, 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3. Sequences Feature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sequence(</a:t>
            </a:r>
            <a:r>
              <a:rPr lang="en-US" dirty="0" err="1"/>
              <a:t>maxlen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Embedding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 (0.4)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(256 size)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4. Decoder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fe1 &amp; fe2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Dense layer(256, 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Dense layer(8485 size, </a:t>
            </a:r>
            <a:r>
              <a:rPr lang="en-US" dirty="0" err="1"/>
              <a:t>softmax</a:t>
            </a:r>
            <a:r>
              <a:rPr lang="en-US" b="1" dirty="0"/>
              <a:t>) </a:t>
            </a:r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8D35F-3701-DC94-F6A9-C85DBE2C7336}"/>
              </a:ext>
            </a:extLst>
          </p:cNvPr>
          <p:cNvSpPr txBox="1"/>
          <p:nvPr/>
        </p:nvSpPr>
        <p:spPr>
          <a:xfrm>
            <a:off x="3366995" y="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Encoder-Decoder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1BAA89-F8A9-DE04-5B21-91ACCEC6F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814" y="2336800"/>
            <a:ext cx="925576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65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CF6D91-D76B-7445-3D5A-749D96EA9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99"/>
          <a:stretch/>
        </p:blipFill>
        <p:spPr>
          <a:xfrm>
            <a:off x="2600960" y="193041"/>
            <a:ext cx="8453755" cy="64109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20A5C4-AFE2-81E4-C678-3171EFE585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476"/>
          <a:stretch/>
        </p:blipFill>
        <p:spPr>
          <a:xfrm>
            <a:off x="9519920" y="5181600"/>
            <a:ext cx="2540000" cy="15951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300086-B8D3-9239-A163-E59BD71753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7" b="24151"/>
          <a:stretch/>
        </p:blipFill>
        <p:spPr>
          <a:xfrm>
            <a:off x="152401" y="193040"/>
            <a:ext cx="1960879" cy="130048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87E2B4EF-4C42-115E-7CE9-8E01BA1D2DF3}"/>
              </a:ext>
            </a:extLst>
          </p:cNvPr>
          <p:cNvSpPr/>
          <p:nvPr/>
        </p:nvSpPr>
        <p:spPr>
          <a:xfrm>
            <a:off x="2143760" y="619760"/>
            <a:ext cx="497840" cy="42672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u-IN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7FBB7D9-47F9-65B8-5A1A-99F16E4EC05C}"/>
              </a:ext>
            </a:extLst>
          </p:cNvPr>
          <p:cNvSpPr/>
          <p:nvPr/>
        </p:nvSpPr>
        <p:spPr>
          <a:xfrm>
            <a:off x="8839200" y="5679440"/>
            <a:ext cx="497840" cy="42672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gu-IN"/>
          </a:p>
        </p:txBody>
      </p:sp>
    </p:spTree>
    <p:extLst>
      <p:ext uri="{BB962C8B-B14F-4D97-AF65-F5344CB8AC3E}">
        <p14:creationId xmlns:p14="http://schemas.microsoft.com/office/powerpoint/2010/main" val="1368749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A208A-F931-0E74-459C-6DA48B4045B7}"/>
              </a:ext>
            </a:extLst>
          </p:cNvPr>
          <p:cNvSpPr txBox="1"/>
          <p:nvPr/>
        </p:nvSpPr>
        <p:spPr>
          <a:xfrm>
            <a:off x="538480" y="1253619"/>
            <a:ext cx="11178540" cy="3046988"/>
          </a:xfrm>
          <a:prstGeom prst="rect">
            <a:avLst/>
          </a:prstGeom>
          <a:noFill/>
        </p:spPr>
        <p:txBody>
          <a:bodyPr wrap="square" numCol="2" spcCol="180000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/>
              <a:t>Training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Loss function = </a:t>
            </a:r>
            <a:r>
              <a:rPr lang="en-US" sz="2400" dirty="0" err="1"/>
              <a:t>categorical_cross</a:t>
            </a:r>
            <a:endParaRPr lang="en-US" sz="2400" dirty="0"/>
          </a:p>
          <a:p>
            <a:r>
              <a:rPr lang="en-US" sz="2400" dirty="0"/>
              <a:t>entropy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Optimizer = </a:t>
            </a:r>
            <a:r>
              <a:rPr lang="en-US" sz="2400" dirty="0" err="1"/>
              <a:t>adam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Epoch = 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Batch size = 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Training Loss = 2.1828</a:t>
            </a:r>
          </a:p>
          <a:p>
            <a:pPr marL="457200" indent="-457200">
              <a:buAutoNum type="arabicPeriod"/>
            </a:pPr>
            <a:endParaRPr lang="en-US" sz="2400" b="1" dirty="0"/>
          </a:p>
          <a:p>
            <a:r>
              <a:rPr lang="en-US" sz="2400" b="1" dirty="0"/>
              <a:t>2. Evaluation of model</a:t>
            </a:r>
          </a:p>
          <a:p>
            <a:r>
              <a:rPr lang="en-US" sz="2400" dirty="0"/>
              <a:t>Evaluate using BLEU score</a:t>
            </a:r>
          </a:p>
          <a:p>
            <a:endParaRPr lang="en-US" sz="2000" b="1" dirty="0"/>
          </a:p>
          <a:p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8D35F-3701-DC94-F6A9-C85DBE2C7336}"/>
              </a:ext>
            </a:extLst>
          </p:cNvPr>
          <p:cNvSpPr txBox="1"/>
          <p:nvPr/>
        </p:nvSpPr>
        <p:spPr>
          <a:xfrm>
            <a:off x="3817620" y="2928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Training &amp; Optimization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21DC2-4E22-A5AE-5DC8-52C8F95ED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252" y="2286000"/>
            <a:ext cx="7175748" cy="19608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DC34DF-EBE7-9A84-8C0E-3B91D5236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640" y="4947920"/>
            <a:ext cx="7650480" cy="191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28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760</Words>
  <Application>Microsoft Office PowerPoint</Application>
  <PresentationFormat>Widescreen</PresentationFormat>
  <Paragraphs>202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Roboto Mono</vt:lpstr>
      <vt:lpstr>source-serif-pro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 RUPAPARA</dc:creator>
  <cp:lastModifiedBy>AYUSH RUPAPARA</cp:lastModifiedBy>
  <cp:revision>1</cp:revision>
  <dcterms:created xsi:type="dcterms:W3CDTF">2023-11-09T18:08:26Z</dcterms:created>
  <dcterms:modified xsi:type="dcterms:W3CDTF">2023-11-10T08:49:59Z</dcterms:modified>
</cp:coreProperties>
</file>

<file path=docProps/thumbnail.jpeg>
</file>